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0"/>
            <a:ext cx="11769633" cy="2455817"/>
          </a:xfrm>
        </p:spPr>
        <p:txBody>
          <a:bodyPr>
            <a:normAutofit/>
          </a:bodyPr>
          <a:lstStyle/>
          <a:p>
            <a:r>
              <a:rPr lang="fr-FR" sz="3100" b="1" u="sng" dirty="0"/>
              <a:t>JOURNÉE DES DOCTORANTS DE </a:t>
            </a:r>
            <a:r>
              <a:rPr lang="fr-FR" sz="3100" b="1" u="sng" dirty="0" smtClean="0"/>
              <a:t>L’UNIVERSITE </a:t>
            </a:r>
            <a:r>
              <a:rPr lang="fr-FR" sz="3100" b="1" u="sng" dirty="0"/>
              <a:t>M’HAMED </a:t>
            </a:r>
            <a:r>
              <a:rPr lang="fr-FR" sz="3100" b="1" u="sng" dirty="0" smtClean="0"/>
              <a:t>BOUGARA </a:t>
            </a:r>
            <a:r>
              <a:rPr lang="fr-FR" sz="3100" b="1" u="sng" dirty="0"/>
              <a:t>BOUMERDES</a:t>
            </a:r>
            <a:r>
              <a:rPr lang="fr-FR" sz="3100" dirty="0"/>
              <a:t/>
            </a:r>
            <a:br>
              <a:rPr lang="fr-FR" sz="3100" dirty="0"/>
            </a:br>
            <a:r>
              <a:rPr lang="fr-FR" sz="3100" b="1" dirty="0" smtClean="0">
                <a:solidFill>
                  <a:srgbClr val="FF0000"/>
                </a:solidFill>
              </a:rPr>
              <a:t>Mercredi </a:t>
            </a:r>
            <a:r>
              <a:rPr lang="fr-FR" sz="3100" b="1" dirty="0">
                <a:solidFill>
                  <a:srgbClr val="FF0000"/>
                </a:solidFill>
              </a:rPr>
              <a:t>29 juin 2022 </a:t>
            </a:r>
            <a:r>
              <a:rPr lang="fr-FR" sz="3100" dirty="0">
                <a:solidFill>
                  <a:srgbClr val="FF0000"/>
                </a:solidFill>
              </a:rPr>
              <a:t/>
            </a:r>
            <a:br>
              <a:rPr lang="fr-FR" sz="3100" dirty="0">
                <a:solidFill>
                  <a:srgbClr val="FF0000"/>
                </a:solidFill>
              </a:rPr>
            </a:br>
            <a:r>
              <a:rPr lang="fr-FR" sz="3100" b="1" dirty="0">
                <a:solidFill>
                  <a:srgbClr val="FF0000"/>
                </a:solidFill>
              </a:rPr>
              <a:t> </a:t>
            </a:r>
            <a:r>
              <a:rPr lang="fr-FR" b="1" u="sng" dirty="0" smtClean="0">
                <a:solidFill>
                  <a:srgbClr val="FF0000"/>
                </a:solidFill>
              </a:rPr>
              <a:t>PROGRAMME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586445"/>
            <a:ext cx="12004766" cy="47156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000" b="1" dirty="0">
                <a:solidFill>
                  <a:schemeClr val="tx1"/>
                </a:solidFill>
              </a:rPr>
              <a:t>Les doctorants ayant soumis des résumés sont invités à présenter leurs posters le 29/06/2022 à la faculté des Hydrocarbures – campus nord</a:t>
            </a:r>
            <a:r>
              <a:rPr lang="fr-FR" sz="2000" dirty="0">
                <a:solidFill>
                  <a:schemeClr val="tx1"/>
                </a:solidFill>
              </a:rPr>
              <a:t>.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0070C0"/>
                </a:solidFill>
                <a:latin typeface="Lucida Console" panose="020B0609040504020204" pitchFamily="49" charset="0"/>
              </a:rPr>
              <a:t>8h30 </a:t>
            </a: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-9h30 : Enregistrement - bibliothèque FHC 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9h30-10h :  Affichage des posters 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10h-10h30 : Session Posters 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10h30-10h45 : Pause-café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10h45-12h00 : Session posters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12h00 : Déjeuner 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marL="285750" lvl="0" indent="-28575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0000"/>
              </a:buClr>
              <a:buSzPct val="200000"/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14h00-15h00 : Ateliers   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</a:pPr>
            <a:r>
              <a:rPr lang="fr-FR" sz="2000" b="1" dirty="0" smtClean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fr-FR" sz="2000" b="1" dirty="0" smtClean="0">
                <a:solidFill>
                  <a:srgbClr val="0070C0"/>
                </a:solidFill>
                <a:latin typeface="Lucida Console" panose="020B0609040504020204" pitchFamily="49" charset="0"/>
              </a:rPr>
              <a:t>Bloc </a:t>
            </a: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B 2eme étage « Domaine des sciences et technologies »</a:t>
            </a:r>
            <a:endParaRPr lang="fr-FR" sz="2000" dirty="0">
              <a:solidFill>
                <a:srgbClr val="0070C0"/>
              </a:solidFill>
              <a:latin typeface="Lucida Console" panose="020B0609040504020204" pitchFamily="49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fr-FR" sz="2000" b="1" dirty="0" smtClean="0">
                <a:solidFill>
                  <a:srgbClr val="0070C0"/>
                </a:solidFill>
                <a:latin typeface="Lucida Console" panose="020B0609040504020204" pitchFamily="49" charset="0"/>
              </a:rPr>
              <a:t>	Bloc </a:t>
            </a:r>
            <a:r>
              <a:rPr lang="fr-FR" sz="2000" b="1" dirty="0">
                <a:solidFill>
                  <a:srgbClr val="0070C0"/>
                </a:solidFill>
                <a:latin typeface="Lucida Console" panose="020B0609040504020204" pitchFamily="49" charset="0"/>
              </a:rPr>
              <a:t>F « Domaine des sciences humaines et sociales</a:t>
            </a:r>
            <a:r>
              <a:rPr lang="fr-FR" sz="2000" b="1" dirty="0">
                <a:solidFill>
                  <a:srgbClr val="0070C0"/>
                </a:solidFill>
              </a:rPr>
              <a:t> »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1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27</TotalTime>
  <Words>40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Lucida Console</vt:lpstr>
      <vt:lpstr>Tw Cen MT</vt:lpstr>
      <vt:lpstr>Droplet</vt:lpstr>
      <vt:lpstr>JOURNÉE DES DOCTORANTS DE L’UNIVERSITE M’HAMED BOUGARA BOUMERDES Mercredi 29 juin 2022   PROGRAMME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DES DOCTORANTS DE L’UNIVERSITE M’HAMED BOUGARA DE BOUMERDES Mercredi 29 juin 2022   PROGRAMME</dc:title>
  <dc:creator>Kadri</dc:creator>
  <cp:lastModifiedBy>Kadri</cp:lastModifiedBy>
  <cp:revision>3</cp:revision>
  <dcterms:created xsi:type="dcterms:W3CDTF">2022-06-28T16:21:04Z</dcterms:created>
  <dcterms:modified xsi:type="dcterms:W3CDTF">2022-06-28T16:48:23Z</dcterms:modified>
</cp:coreProperties>
</file>